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6" r:id="rId7"/>
    <p:sldId id="261" r:id="rId8"/>
    <p:sldId id="262" r:id="rId9"/>
    <p:sldId id="267" r:id="rId10"/>
    <p:sldId id="268"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E00F-A8AD-AB91-2A97-C6E969DDA5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15B394F-36B2-8597-11D9-1FF4013550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54B4E5A-42AE-4D37-2523-9CA84C6B84B6}"/>
              </a:ext>
            </a:extLst>
          </p:cNvPr>
          <p:cNvSpPr>
            <a:spLocks noGrp="1"/>
          </p:cNvSpPr>
          <p:nvPr>
            <p:ph type="dt" sz="half" idx="10"/>
          </p:nvPr>
        </p:nvSpPr>
        <p:spPr/>
        <p:txBody>
          <a:bodyPr/>
          <a:lstStyle/>
          <a:p>
            <a:fld id="{5E9A4427-C6EF-4194-B18F-901365B22C24}" type="datetimeFigureOut">
              <a:rPr lang="en-AU" smtClean="0"/>
              <a:t>5/02/2023</a:t>
            </a:fld>
            <a:endParaRPr lang="en-AU"/>
          </a:p>
        </p:txBody>
      </p:sp>
      <p:sp>
        <p:nvSpPr>
          <p:cNvPr id="5" name="Footer Placeholder 4">
            <a:extLst>
              <a:ext uri="{FF2B5EF4-FFF2-40B4-BE49-F238E27FC236}">
                <a16:creationId xmlns:a16="http://schemas.microsoft.com/office/drawing/2014/main" id="{EFAD403F-C048-02A4-3741-BF6AB30D00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EB3A418-DB33-248B-1E27-D002870571DC}"/>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118229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F3E7-04F6-97F5-8172-8FBE78664FC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CA011ED-693F-66D4-107C-F68A9378B4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6C06C5F-AD66-4FDF-AEC3-245B3893A6C5}"/>
              </a:ext>
            </a:extLst>
          </p:cNvPr>
          <p:cNvSpPr>
            <a:spLocks noGrp="1"/>
          </p:cNvSpPr>
          <p:nvPr>
            <p:ph type="dt" sz="half" idx="10"/>
          </p:nvPr>
        </p:nvSpPr>
        <p:spPr/>
        <p:txBody>
          <a:bodyPr/>
          <a:lstStyle/>
          <a:p>
            <a:fld id="{5E9A4427-C6EF-4194-B18F-901365B22C24}" type="datetimeFigureOut">
              <a:rPr lang="en-AU" smtClean="0"/>
              <a:t>5/02/2023</a:t>
            </a:fld>
            <a:endParaRPr lang="en-AU"/>
          </a:p>
        </p:txBody>
      </p:sp>
      <p:sp>
        <p:nvSpPr>
          <p:cNvPr id="5" name="Footer Placeholder 4">
            <a:extLst>
              <a:ext uri="{FF2B5EF4-FFF2-40B4-BE49-F238E27FC236}">
                <a16:creationId xmlns:a16="http://schemas.microsoft.com/office/drawing/2014/main" id="{E2CD13B8-E256-8432-53C4-E7D9F3A5050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91B22A0-77BA-DD1B-39C6-A6D1DB1C9F6D}"/>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105746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119C35-F4BE-17DE-EF4C-A668D76A62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D1E0486-33EB-BDD7-FC6F-D9FAF4AE2F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021C1AF-B94A-EF11-5FB1-C9A672E9D39D}"/>
              </a:ext>
            </a:extLst>
          </p:cNvPr>
          <p:cNvSpPr>
            <a:spLocks noGrp="1"/>
          </p:cNvSpPr>
          <p:nvPr>
            <p:ph type="dt" sz="half" idx="10"/>
          </p:nvPr>
        </p:nvSpPr>
        <p:spPr/>
        <p:txBody>
          <a:bodyPr/>
          <a:lstStyle/>
          <a:p>
            <a:fld id="{5E9A4427-C6EF-4194-B18F-901365B22C24}" type="datetimeFigureOut">
              <a:rPr lang="en-AU" smtClean="0"/>
              <a:t>5/02/2023</a:t>
            </a:fld>
            <a:endParaRPr lang="en-AU"/>
          </a:p>
        </p:txBody>
      </p:sp>
      <p:sp>
        <p:nvSpPr>
          <p:cNvPr id="5" name="Footer Placeholder 4">
            <a:extLst>
              <a:ext uri="{FF2B5EF4-FFF2-40B4-BE49-F238E27FC236}">
                <a16:creationId xmlns:a16="http://schemas.microsoft.com/office/drawing/2014/main" id="{FDB45A0B-1742-6836-6D52-0C8AEA0FB29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373803-B945-C0C7-64CC-2B06FC053E2B}"/>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424797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DD1D4-4899-5AE8-81DE-1B070444EB7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C9DDF9B-DA7C-C785-EEB6-A615D234CB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03DE58A-6B8C-5E23-E3CF-E94162B08D3B}"/>
              </a:ext>
            </a:extLst>
          </p:cNvPr>
          <p:cNvSpPr>
            <a:spLocks noGrp="1"/>
          </p:cNvSpPr>
          <p:nvPr>
            <p:ph type="dt" sz="half" idx="10"/>
          </p:nvPr>
        </p:nvSpPr>
        <p:spPr/>
        <p:txBody>
          <a:bodyPr/>
          <a:lstStyle/>
          <a:p>
            <a:fld id="{5E9A4427-C6EF-4194-B18F-901365B22C24}" type="datetimeFigureOut">
              <a:rPr lang="en-AU" smtClean="0"/>
              <a:t>5/02/2023</a:t>
            </a:fld>
            <a:endParaRPr lang="en-AU"/>
          </a:p>
        </p:txBody>
      </p:sp>
      <p:sp>
        <p:nvSpPr>
          <p:cNvPr id="5" name="Footer Placeholder 4">
            <a:extLst>
              <a:ext uri="{FF2B5EF4-FFF2-40B4-BE49-F238E27FC236}">
                <a16:creationId xmlns:a16="http://schemas.microsoft.com/office/drawing/2014/main" id="{AF2F6857-6C79-05BB-A9AC-09DB77B259F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D2E3000-568E-A13D-7A49-BC7C8686A0F2}"/>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401205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28982-C808-A9A3-29AA-D09ED04332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1D29930-E90F-79C7-4E0E-0B2DFD7CF1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937ED-FDBB-6D7A-E08A-21A69B5E56E6}"/>
              </a:ext>
            </a:extLst>
          </p:cNvPr>
          <p:cNvSpPr>
            <a:spLocks noGrp="1"/>
          </p:cNvSpPr>
          <p:nvPr>
            <p:ph type="dt" sz="half" idx="10"/>
          </p:nvPr>
        </p:nvSpPr>
        <p:spPr/>
        <p:txBody>
          <a:bodyPr/>
          <a:lstStyle/>
          <a:p>
            <a:fld id="{5E9A4427-C6EF-4194-B18F-901365B22C24}" type="datetimeFigureOut">
              <a:rPr lang="en-AU" smtClean="0"/>
              <a:t>5/02/2023</a:t>
            </a:fld>
            <a:endParaRPr lang="en-AU"/>
          </a:p>
        </p:txBody>
      </p:sp>
      <p:sp>
        <p:nvSpPr>
          <p:cNvPr id="5" name="Footer Placeholder 4">
            <a:extLst>
              <a:ext uri="{FF2B5EF4-FFF2-40B4-BE49-F238E27FC236}">
                <a16:creationId xmlns:a16="http://schemas.microsoft.com/office/drawing/2014/main" id="{15F35420-FF00-E4E6-D3FF-25EB6DCFFF0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04E3D31-6062-EFD2-B7F7-9A8FD7C89CA7}"/>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251946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750AB-7AA4-74A3-1C8C-73B67DCB296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37A0DCC-D47A-EFB3-7D88-B73DD36B21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BD2688F-3946-96AA-FFA6-605EAC8551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6E8A2F1-4BE0-9C7E-A743-508705E7C047}"/>
              </a:ext>
            </a:extLst>
          </p:cNvPr>
          <p:cNvSpPr>
            <a:spLocks noGrp="1"/>
          </p:cNvSpPr>
          <p:nvPr>
            <p:ph type="dt" sz="half" idx="10"/>
          </p:nvPr>
        </p:nvSpPr>
        <p:spPr/>
        <p:txBody>
          <a:bodyPr/>
          <a:lstStyle/>
          <a:p>
            <a:fld id="{5E9A4427-C6EF-4194-B18F-901365B22C24}" type="datetimeFigureOut">
              <a:rPr lang="en-AU" smtClean="0"/>
              <a:t>5/02/2023</a:t>
            </a:fld>
            <a:endParaRPr lang="en-AU"/>
          </a:p>
        </p:txBody>
      </p:sp>
      <p:sp>
        <p:nvSpPr>
          <p:cNvPr id="6" name="Footer Placeholder 5">
            <a:extLst>
              <a:ext uri="{FF2B5EF4-FFF2-40B4-BE49-F238E27FC236}">
                <a16:creationId xmlns:a16="http://schemas.microsoft.com/office/drawing/2014/main" id="{20A8B5FE-44A1-D63D-A539-B2CB86761E6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EBA0D11-212B-E9E4-F961-BCDEA02A486D}"/>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23386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2D97-DA44-ED9F-1766-F73BF347A0E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006D8FF-68E4-4968-973B-E2C40944B6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0AB4D1-C8F1-9ED2-5B9F-1D635E26A6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EFBF50B-7B21-27BA-7BC6-640E05DF63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A871B-57E1-8D48-4092-0064126CC7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65B0334-A818-FF35-A987-552E1D7FCECC}"/>
              </a:ext>
            </a:extLst>
          </p:cNvPr>
          <p:cNvSpPr>
            <a:spLocks noGrp="1"/>
          </p:cNvSpPr>
          <p:nvPr>
            <p:ph type="dt" sz="half" idx="10"/>
          </p:nvPr>
        </p:nvSpPr>
        <p:spPr/>
        <p:txBody>
          <a:bodyPr/>
          <a:lstStyle/>
          <a:p>
            <a:fld id="{5E9A4427-C6EF-4194-B18F-901365B22C24}" type="datetimeFigureOut">
              <a:rPr lang="en-AU" smtClean="0"/>
              <a:t>5/02/2023</a:t>
            </a:fld>
            <a:endParaRPr lang="en-AU"/>
          </a:p>
        </p:txBody>
      </p:sp>
      <p:sp>
        <p:nvSpPr>
          <p:cNvPr id="8" name="Footer Placeholder 7">
            <a:extLst>
              <a:ext uri="{FF2B5EF4-FFF2-40B4-BE49-F238E27FC236}">
                <a16:creationId xmlns:a16="http://schemas.microsoft.com/office/drawing/2014/main" id="{F48A4CDF-6FF5-CDCD-FB97-0A4AE66139C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3F873A1-AEFB-27AD-7034-16ED167B9C5E}"/>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326141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CB3EF-9597-8666-2B3D-3924F2850EE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B844F63-6DFA-2D1E-62D4-5FF52A29786C}"/>
              </a:ext>
            </a:extLst>
          </p:cNvPr>
          <p:cNvSpPr>
            <a:spLocks noGrp="1"/>
          </p:cNvSpPr>
          <p:nvPr>
            <p:ph type="dt" sz="half" idx="10"/>
          </p:nvPr>
        </p:nvSpPr>
        <p:spPr/>
        <p:txBody>
          <a:bodyPr/>
          <a:lstStyle/>
          <a:p>
            <a:fld id="{5E9A4427-C6EF-4194-B18F-901365B22C24}" type="datetimeFigureOut">
              <a:rPr lang="en-AU" smtClean="0"/>
              <a:t>5/02/2023</a:t>
            </a:fld>
            <a:endParaRPr lang="en-AU"/>
          </a:p>
        </p:txBody>
      </p:sp>
      <p:sp>
        <p:nvSpPr>
          <p:cNvPr id="4" name="Footer Placeholder 3">
            <a:extLst>
              <a:ext uri="{FF2B5EF4-FFF2-40B4-BE49-F238E27FC236}">
                <a16:creationId xmlns:a16="http://schemas.microsoft.com/office/drawing/2014/main" id="{6443406E-3F11-C5DF-C091-46F076C5C71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8F7AD45-4A12-F292-D46D-F76C0EC26AD1}"/>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357270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831F7B-3611-0FA7-4396-B7EDAB48E6DA}"/>
              </a:ext>
            </a:extLst>
          </p:cNvPr>
          <p:cNvSpPr>
            <a:spLocks noGrp="1"/>
          </p:cNvSpPr>
          <p:nvPr>
            <p:ph type="dt" sz="half" idx="10"/>
          </p:nvPr>
        </p:nvSpPr>
        <p:spPr/>
        <p:txBody>
          <a:bodyPr/>
          <a:lstStyle/>
          <a:p>
            <a:fld id="{5E9A4427-C6EF-4194-B18F-901365B22C24}" type="datetimeFigureOut">
              <a:rPr lang="en-AU" smtClean="0"/>
              <a:t>5/02/2023</a:t>
            </a:fld>
            <a:endParaRPr lang="en-AU"/>
          </a:p>
        </p:txBody>
      </p:sp>
      <p:sp>
        <p:nvSpPr>
          <p:cNvPr id="3" name="Footer Placeholder 2">
            <a:extLst>
              <a:ext uri="{FF2B5EF4-FFF2-40B4-BE49-F238E27FC236}">
                <a16:creationId xmlns:a16="http://schemas.microsoft.com/office/drawing/2014/main" id="{8C9CA7D0-D248-22FF-E286-80004479C69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D6090F2-02BC-1A4B-44CC-32226CA4F8B9}"/>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82023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DADD-B172-D715-1D52-A3C82F3CF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241EBD1-B9CC-8953-E706-900E7D8D3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A571214-4B9E-F778-112C-7AC4E9598F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09B46-49F6-BAD8-7888-223300357C6E}"/>
              </a:ext>
            </a:extLst>
          </p:cNvPr>
          <p:cNvSpPr>
            <a:spLocks noGrp="1"/>
          </p:cNvSpPr>
          <p:nvPr>
            <p:ph type="dt" sz="half" idx="10"/>
          </p:nvPr>
        </p:nvSpPr>
        <p:spPr/>
        <p:txBody>
          <a:bodyPr/>
          <a:lstStyle/>
          <a:p>
            <a:fld id="{5E9A4427-C6EF-4194-B18F-901365B22C24}" type="datetimeFigureOut">
              <a:rPr lang="en-AU" smtClean="0"/>
              <a:t>5/02/2023</a:t>
            </a:fld>
            <a:endParaRPr lang="en-AU"/>
          </a:p>
        </p:txBody>
      </p:sp>
      <p:sp>
        <p:nvSpPr>
          <p:cNvPr id="6" name="Footer Placeholder 5">
            <a:extLst>
              <a:ext uri="{FF2B5EF4-FFF2-40B4-BE49-F238E27FC236}">
                <a16:creationId xmlns:a16="http://schemas.microsoft.com/office/drawing/2014/main" id="{D466DC5A-EFD9-F8E5-3488-DD68C985F5A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CD7544A-72CD-D83B-5CEF-D25283C6BB86}"/>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607615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D8267-B3CF-2462-CC2A-B6E8E64656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5581D64-41D4-D24A-9B74-CA0D43D483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D27ACCF-1FED-0D69-3029-78D1741FA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51269B-C8DD-1BA4-2C5F-F13F67906095}"/>
              </a:ext>
            </a:extLst>
          </p:cNvPr>
          <p:cNvSpPr>
            <a:spLocks noGrp="1"/>
          </p:cNvSpPr>
          <p:nvPr>
            <p:ph type="dt" sz="half" idx="10"/>
          </p:nvPr>
        </p:nvSpPr>
        <p:spPr/>
        <p:txBody>
          <a:bodyPr/>
          <a:lstStyle/>
          <a:p>
            <a:fld id="{5E9A4427-C6EF-4194-B18F-901365B22C24}" type="datetimeFigureOut">
              <a:rPr lang="en-AU" smtClean="0"/>
              <a:t>5/02/2023</a:t>
            </a:fld>
            <a:endParaRPr lang="en-AU"/>
          </a:p>
        </p:txBody>
      </p:sp>
      <p:sp>
        <p:nvSpPr>
          <p:cNvPr id="6" name="Footer Placeholder 5">
            <a:extLst>
              <a:ext uri="{FF2B5EF4-FFF2-40B4-BE49-F238E27FC236}">
                <a16:creationId xmlns:a16="http://schemas.microsoft.com/office/drawing/2014/main" id="{B4A40A58-B28F-145E-B885-BCF60C14F87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9D31058-5591-7FA6-4E07-33256B51D77D}"/>
              </a:ext>
            </a:extLst>
          </p:cNvPr>
          <p:cNvSpPr>
            <a:spLocks noGrp="1"/>
          </p:cNvSpPr>
          <p:nvPr>
            <p:ph type="sldNum" sz="quarter" idx="12"/>
          </p:nvPr>
        </p:nvSpPr>
        <p:spPr/>
        <p:txBody>
          <a:bodyPr/>
          <a:lstStyle/>
          <a:p>
            <a:fld id="{72542D24-5AEC-4992-B54C-048C47C16179}" type="slidenum">
              <a:rPr lang="en-AU" smtClean="0"/>
              <a:t>‹#›</a:t>
            </a:fld>
            <a:endParaRPr lang="en-AU"/>
          </a:p>
        </p:txBody>
      </p:sp>
    </p:spTree>
    <p:extLst>
      <p:ext uri="{BB962C8B-B14F-4D97-AF65-F5344CB8AC3E}">
        <p14:creationId xmlns:p14="http://schemas.microsoft.com/office/powerpoint/2010/main" val="15663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2DD3DB-6CE0-7D79-E259-C425787D4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3D97A77-EB06-0378-3F4A-4FBE933692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B3E5CAF-A0C1-D3C9-3681-185333218D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A4427-C6EF-4194-B18F-901365B22C24}" type="datetimeFigureOut">
              <a:rPr lang="en-AU" smtClean="0"/>
              <a:t>5/02/2023</a:t>
            </a:fld>
            <a:endParaRPr lang="en-AU"/>
          </a:p>
        </p:txBody>
      </p:sp>
      <p:sp>
        <p:nvSpPr>
          <p:cNvPr id="5" name="Footer Placeholder 4">
            <a:extLst>
              <a:ext uri="{FF2B5EF4-FFF2-40B4-BE49-F238E27FC236}">
                <a16:creationId xmlns:a16="http://schemas.microsoft.com/office/drawing/2014/main" id="{158C9118-0065-BA1C-2E93-F928432FFD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16B71D7-7436-A0B7-3A70-B0D6DC136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42D24-5AEC-4992-B54C-048C47C16179}" type="slidenum">
              <a:rPr lang="en-AU" smtClean="0"/>
              <a:t>‹#›</a:t>
            </a:fld>
            <a:endParaRPr lang="en-AU"/>
          </a:p>
        </p:txBody>
      </p:sp>
    </p:spTree>
    <p:extLst>
      <p:ext uri="{BB962C8B-B14F-4D97-AF65-F5344CB8AC3E}">
        <p14:creationId xmlns:p14="http://schemas.microsoft.com/office/powerpoint/2010/main" val="3546410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494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5400" dirty="0"/>
              <a:t>Acts 1:8</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a:xfrm>
            <a:off x="838200" y="1825625"/>
            <a:ext cx="10515600" cy="3194244"/>
          </a:xfrm>
        </p:spPr>
        <p:txBody>
          <a:bodyPr>
            <a:normAutofit/>
          </a:bodyPr>
          <a:lstStyle/>
          <a:p>
            <a:r>
              <a:rPr lang="en-GB" sz="4000" b="1" baseline="30000" dirty="0">
                <a:solidFill>
                  <a:srgbClr val="000000"/>
                </a:solidFill>
                <a:effectLst/>
                <a:latin typeface="Segoe UI" panose="020B0502040204020203" pitchFamily="34" charset="0"/>
                <a:ea typeface="Calibri" panose="020F0502020204030204" pitchFamily="34" charset="0"/>
              </a:rPr>
              <a:t>8 But you will receive power when the Holy Spirit comes on you; and you will be my witnesses in Jerusalem, and in all Judea and Samaria, and to the ends of the earth.”</a:t>
            </a:r>
          </a:p>
        </p:txBody>
      </p:sp>
    </p:spTree>
    <p:extLst>
      <p:ext uri="{BB962C8B-B14F-4D97-AF65-F5344CB8AC3E}">
        <p14:creationId xmlns:p14="http://schemas.microsoft.com/office/powerpoint/2010/main" val="3824234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fontScale="90000"/>
          </a:bodyPr>
          <a:lstStyle/>
          <a:p>
            <a:r>
              <a:rPr lang="en-AU" sz="6000" dirty="0"/>
              <a:t>The power of the Spirit comes with purpose</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p:txBody>
          <a:bodyPr>
            <a:normAutofit/>
          </a:bodyPr>
          <a:lstStyle/>
          <a:p>
            <a:r>
              <a:rPr lang="en-GB" dirty="0"/>
              <a:t>The church is a missionary church that responds obediently to Jesus’ commission </a:t>
            </a:r>
          </a:p>
          <a:p>
            <a:r>
              <a:rPr lang="en-GB" dirty="0"/>
              <a:t>that we are to act on Jesus’ behalf in the extension of his ministry, </a:t>
            </a:r>
          </a:p>
          <a:p>
            <a:r>
              <a:rPr lang="en-GB" dirty="0"/>
              <a:t>that we are to focus on the </a:t>
            </a:r>
            <a:r>
              <a:rPr lang="en-GB" dirty="0" err="1"/>
              <a:t>proclaimation</a:t>
            </a:r>
            <a:r>
              <a:rPr lang="en-GB" dirty="0"/>
              <a:t> of the Kingdom of God as our witness to Jesus, </a:t>
            </a:r>
          </a:p>
          <a:p>
            <a:r>
              <a:rPr lang="en-GB" dirty="0"/>
              <a:t>we are to be guided and empowered by the same Spirit that directed and supported Jesus’ ministry.</a:t>
            </a:r>
            <a:endParaRPr lang="en-AU" dirty="0"/>
          </a:p>
        </p:txBody>
      </p:sp>
    </p:spTree>
    <p:extLst>
      <p:ext uri="{BB962C8B-B14F-4D97-AF65-F5344CB8AC3E}">
        <p14:creationId xmlns:p14="http://schemas.microsoft.com/office/powerpoint/2010/main" val="1542727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5400" dirty="0"/>
              <a:t>Challenge</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p:txBody>
          <a:bodyPr>
            <a:normAutofit/>
          </a:bodyPr>
          <a:lstStyle/>
          <a:p>
            <a:r>
              <a:rPr lang="en-AU" sz="3600" dirty="0"/>
              <a:t>Pray for an opportunity to follow the leading of the Spirit</a:t>
            </a:r>
          </a:p>
          <a:p>
            <a:r>
              <a:rPr lang="en-AU" sz="3600" dirty="0"/>
              <a:t>Then take the opportunity at least once this week. </a:t>
            </a:r>
          </a:p>
        </p:txBody>
      </p:sp>
    </p:spTree>
    <p:extLst>
      <p:ext uri="{BB962C8B-B14F-4D97-AF65-F5344CB8AC3E}">
        <p14:creationId xmlns:p14="http://schemas.microsoft.com/office/powerpoint/2010/main" val="2947518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5400" b="1" dirty="0"/>
              <a:t>One moment of God in the OT..</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p:txBody>
          <a:bodyPr>
            <a:normAutofit/>
          </a:bodyPr>
          <a:lstStyle/>
          <a:p>
            <a:r>
              <a:rPr lang="en-AU" sz="4000" dirty="0"/>
              <a:t>The Spirit is creative by nature</a:t>
            </a:r>
          </a:p>
          <a:p>
            <a:r>
              <a:rPr lang="en-AU" sz="4000" dirty="0"/>
              <a:t>Is interested in the redemption and renewal of all people who are far away from God. </a:t>
            </a:r>
          </a:p>
          <a:p>
            <a:r>
              <a:rPr lang="en-AU" sz="4000" dirty="0"/>
              <a:t>Has given us a part in his work. </a:t>
            </a:r>
          </a:p>
        </p:txBody>
      </p:sp>
    </p:spTree>
    <p:extLst>
      <p:ext uri="{BB962C8B-B14F-4D97-AF65-F5344CB8AC3E}">
        <p14:creationId xmlns:p14="http://schemas.microsoft.com/office/powerpoint/2010/main" val="2075805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5400" dirty="0"/>
              <a:t>What is our place with the Spirit</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p:txBody>
          <a:bodyPr>
            <a:normAutofit/>
          </a:bodyPr>
          <a:lstStyle/>
          <a:p>
            <a:r>
              <a:rPr lang="en-AU" sz="3600" dirty="0"/>
              <a:t>Luke gives us our first clues</a:t>
            </a:r>
          </a:p>
          <a:p>
            <a:r>
              <a:rPr lang="en-AU" sz="3600" dirty="0"/>
              <a:t>Luke was a doctor who researched and presented first hand accounts of the life of Jesus</a:t>
            </a:r>
          </a:p>
          <a:p>
            <a:r>
              <a:rPr lang="en-AU" sz="3600" dirty="0"/>
              <a:t>He continues this account with the story of Jesus’ disciples and the early church movement</a:t>
            </a:r>
          </a:p>
        </p:txBody>
      </p:sp>
    </p:spTree>
    <p:extLst>
      <p:ext uri="{BB962C8B-B14F-4D97-AF65-F5344CB8AC3E}">
        <p14:creationId xmlns:p14="http://schemas.microsoft.com/office/powerpoint/2010/main" val="3187104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7200" dirty="0"/>
              <a:t>Luke 3:21-22  </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p:txBody>
          <a:bodyPr>
            <a:normAutofit/>
          </a:bodyPr>
          <a:lstStyle/>
          <a:p>
            <a:r>
              <a:rPr lang="en-GB" sz="3200" dirty="0"/>
              <a:t>When all the people were being baptized, Jesus was baptized too. And as he was praying, heaven was opened</a:t>
            </a:r>
          </a:p>
          <a:p>
            <a:r>
              <a:rPr lang="en-GB" sz="3200" dirty="0"/>
              <a:t>22 and the Holy Spirit descended on him in bodily form like a dove. And a voice came from heaven: “You are my Son, whom I love; with you I am well pleased.”</a:t>
            </a:r>
            <a:endParaRPr lang="en-AU" sz="3200" dirty="0"/>
          </a:p>
        </p:txBody>
      </p:sp>
    </p:spTree>
    <p:extLst>
      <p:ext uri="{BB962C8B-B14F-4D97-AF65-F5344CB8AC3E}">
        <p14:creationId xmlns:p14="http://schemas.microsoft.com/office/powerpoint/2010/main" val="308634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7200" dirty="0"/>
              <a:t>Luke 4:1-2  </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p:txBody>
          <a:bodyPr>
            <a:normAutofit/>
          </a:bodyPr>
          <a:lstStyle/>
          <a:p>
            <a:r>
              <a:rPr lang="en-GB" sz="3200" dirty="0"/>
              <a:t>Jesus, full of the Holy Spirit, left the Jordan and was led by the Spirit into the wilderness, </a:t>
            </a:r>
          </a:p>
          <a:p>
            <a:r>
              <a:rPr lang="en-GB" sz="3200" dirty="0"/>
              <a:t>2 where for forty days he was tempted[a] by the devil. He ate nothing during those days, and at the end of them he was hungry.</a:t>
            </a:r>
            <a:endParaRPr lang="en-AU" sz="3200" dirty="0"/>
          </a:p>
        </p:txBody>
      </p:sp>
    </p:spTree>
    <p:extLst>
      <p:ext uri="{BB962C8B-B14F-4D97-AF65-F5344CB8AC3E}">
        <p14:creationId xmlns:p14="http://schemas.microsoft.com/office/powerpoint/2010/main" val="3871473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7200" dirty="0"/>
              <a:t>Luke 4:14  </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p:txBody>
          <a:bodyPr>
            <a:normAutofit/>
          </a:bodyPr>
          <a:lstStyle/>
          <a:p>
            <a:r>
              <a:rPr lang="en-GB" sz="3200" dirty="0"/>
              <a:t>Jesus returned to Galilee in the power of the Spirit, and news about him spread through the whole countryside. </a:t>
            </a:r>
            <a:endParaRPr lang="en-AU" sz="3200" dirty="0"/>
          </a:p>
        </p:txBody>
      </p:sp>
    </p:spTree>
    <p:extLst>
      <p:ext uri="{BB962C8B-B14F-4D97-AF65-F5344CB8AC3E}">
        <p14:creationId xmlns:p14="http://schemas.microsoft.com/office/powerpoint/2010/main" val="362432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4800" dirty="0"/>
              <a:t>The Spirit descends..</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p:txBody>
          <a:bodyPr>
            <a:normAutofit/>
          </a:bodyPr>
          <a:lstStyle/>
          <a:p>
            <a:r>
              <a:rPr lang="en-AU" sz="3600" dirty="0"/>
              <a:t>The Spirit descends upon Jesus </a:t>
            </a:r>
          </a:p>
          <a:p>
            <a:r>
              <a:rPr lang="en-AU" sz="3600" dirty="0"/>
              <a:t>He leads and guides Jesus in His ministry </a:t>
            </a:r>
          </a:p>
          <a:p>
            <a:r>
              <a:rPr lang="en-AU" sz="3600" dirty="0"/>
              <a:t>He empowers Jesus to complete the Father’s plan for Jesus’ ministry. </a:t>
            </a:r>
          </a:p>
        </p:txBody>
      </p:sp>
    </p:spTree>
    <p:extLst>
      <p:ext uri="{BB962C8B-B14F-4D97-AF65-F5344CB8AC3E}">
        <p14:creationId xmlns:p14="http://schemas.microsoft.com/office/powerpoint/2010/main" val="3966888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5400" dirty="0"/>
              <a:t>John 16:7-15</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a:xfrm>
            <a:off x="838200" y="1825625"/>
            <a:ext cx="10515600" cy="3194244"/>
          </a:xfrm>
        </p:spPr>
        <p:txBody>
          <a:bodyPr>
            <a:normAutofit/>
          </a:bodyPr>
          <a:lstStyle/>
          <a:p>
            <a:r>
              <a:rPr lang="en-GB" sz="4000" b="1" baseline="30000" dirty="0">
                <a:solidFill>
                  <a:srgbClr val="000000"/>
                </a:solidFill>
                <a:effectLst/>
                <a:latin typeface="Segoe UI" panose="020B0502040204020203" pitchFamily="34" charset="0"/>
                <a:ea typeface="Calibri" panose="020F0502020204030204" pitchFamily="34" charset="0"/>
              </a:rPr>
              <a:t>7 But very truly I tell you, it is for your good that I am going away. Unless I go away, the Advocate will not come to you; but if I go, I will send him to you. 8 When he comes, he will prove the world to be in the wrong about sin and righteousness and judgment: 9 about sin, because people do not believe in me; 10 about righteousness, because I am going to the Father, where you can see me no longer; 11 and about judgment, because the prince of this world now stands condemned.</a:t>
            </a:r>
          </a:p>
          <a:p>
            <a:pPr marL="0" indent="0">
              <a:buNone/>
            </a:pPr>
            <a:endParaRPr lang="en-GB" sz="4000" b="1" baseline="30000" dirty="0">
              <a:solidFill>
                <a:srgbClr val="000000"/>
              </a:solidFill>
              <a:effectLst/>
              <a:latin typeface="Segoe UI" panose="020B0502040204020203" pitchFamily="34" charset="0"/>
              <a:ea typeface="Calibri" panose="020F0502020204030204" pitchFamily="34" charset="0"/>
            </a:endParaRPr>
          </a:p>
        </p:txBody>
      </p:sp>
    </p:spTree>
    <p:extLst>
      <p:ext uri="{BB962C8B-B14F-4D97-AF65-F5344CB8AC3E}">
        <p14:creationId xmlns:p14="http://schemas.microsoft.com/office/powerpoint/2010/main" val="1738735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99F-2944-CC14-8BFB-370855D44CCD}"/>
              </a:ext>
            </a:extLst>
          </p:cNvPr>
          <p:cNvSpPr>
            <a:spLocks noGrp="1"/>
          </p:cNvSpPr>
          <p:nvPr>
            <p:ph type="title"/>
          </p:nvPr>
        </p:nvSpPr>
        <p:spPr/>
        <p:txBody>
          <a:bodyPr>
            <a:normAutofit/>
          </a:bodyPr>
          <a:lstStyle/>
          <a:p>
            <a:r>
              <a:rPr lang="en-AU" sz="5400" dirty="0"/>
              <a:t>John 16:7-15</a:t>
            </a:r>
          </a:p>
        </p:txBody>
      </p:sp>
      <p:sp>
        <p:nvSpPr>
          <p:cNvPr id="3" name="Content Placeholder 2">
            <a:extLst>
              <a:ext uri="{FF2B5EF4-FFF2-40B4-BE49-F238E27FC236}">
                <a16:creationId xmlns:a16="http://schemas.microsoft.com/office/drawing/2014/main" id="{3A117C39-FD3C-C442-FFB2-442C391B8DF8}"/>
              </a:ext>
            </a:extLst>
          </p:cNvPr>
          <p:cNvSpPr>
            <a:spLocks noGrp="1"/>
          </p:cNvSpPr>
          <p:nvPr>
            <p:ph idx="1"/>
          </p:nvPr>
        </p:nvSpPr>
        <p:spPr>
          <a:xfrm>
            <a:off x="838200" y="1825625"/>
            <a:ext cx="10515600" cy="3194244"/>
          </a:xfrm>
        </p:spPr>
        <p:txBody>
          <a:bodyPr>
            <a:normAutofit/>
          </a:bodyPr>
          <a:lstStyle/>
          <a:p>
            <a:r>
              <a:rPr lang="en-GB" sz="4000" b="1" baseline="30000" dirty="0">
                <a:solidFill>
                  <a:srgbClr val="000000"/>
                </a:solidFill>
                <a:effectLst/>
                <a:latin typeface="Segoe UI" panose="020B0502040204020203" pitchFamily="34" charset="0"/>
                <a:ea typeface="Calibri" panose="020F0502020204030204" pitchFamily="34" charset="0"/>
              </a:rPr>
              <a:t>12 “I have much more to say to you, more than you can now bear. 13 But when he, the Spirit of truth, comes, he will guide you into all the truth. He will not speak on his own; he will speak only what he hears, and he will tell you what is yet to come. 14 He will glorify me because it is from me that he will receive what he will make known to you. 15 All that belongs to the Father is mine. That is why I said the Spirit will receive from me what he will make known to you.”</a:t>
            </a:r>
          </a:p>
        </p:txBody>
      </p:sp>
    </p:spTree>
    <p:extLst>
      <p:ext uri="{BB962C8B-B14F-4D97-AF65-F5344CB8AC3E}">
        <p14:creationId xmlns:p14="http://schemas.microsoft.com/office/powerpoint/2010/main" val="384948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627</Words>
  <Application>Microsoft Office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Segoe UI</vt:lpstr>
      <vt:lpstr>Office Theme</vt:lpstr>
      <vt:lpstr>PowerPoint Presentation</vt:lpstr>
      <vt:lpstr>One moment of God in the OT..</vt:lpstr>
      <vt:lpstr>What is our place with the Spirit</vt:lpstr>
      <vt:lpstr>Luke 3:21-22  </vt:lpstr>
      <vt:lpstr>Luke 4:1-2  </vt:lpstr>
      <vt:lpstr>Luke 4:14  </vt:lpstr>
      <vt:lpstr>The Spirit descends..</vt:lpstr>
      <vt:lpstr>John 16:7-15</vt:lpstr>
      <vt:lpstr>John 16:7-15</vt:lpstr>
      <vt:lpstr>Acts 1:8</vt:lpstr>
      <vt:lpstr>The power of the Spirit comes with purpose</vt:lpstr>
      <vt:lpstr>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Kenneally</dc:creator>
  <cp:lastModifiedBy>Streamer</cp:lastModifiedBy>
  <cp:revision>5</cp:revision>
  <dcterms:created xsi:type="dcterms:W3CDTF">2023-01-28T13:35:16Z</dcterms:created>
  <dcterms:modified xsi:type="dcterms:W3CDTF">2023-02-05T00:02:12Z</dcterms:modified>
</cp:coreProperties>
</file>